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5263" y="175736"/>
            <a:ext cx="7221474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charset="0"/>
                <a:cs typeface="Times New Roman" panose="02020603050405020304" charset="0"/>
              </a:rPr>
              <a:t>Министерство науки и высшего образования Республики Казахстан Северо-Казахстанский государственный университет им. М. Козыбаева Факультет инженерии и цифровых технологий Кафедра «Информационно-коммуникационные технологии»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0637" y="2327255"/>
            <a:ext cx="6570726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charset="0"/>
                <a:cs typeface="Times New Roman" panose="02020603050405020304" charset="0"/>
              </a:rPr>
              <a:t>ТВОРЧЕСКИЙ ПРОЕКТ </a:t>
            </a:r>
            <a:endParaRPr lang="ru-RU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ru-RU" dirty="0">
                <a:latin typeface="Times New Roman" panose="02020603050405020304" charset="0"/>
                <a:cs typeface="Times New Roman" panose="02020603050405020304" charset="0"/>
              </a:rPr>
              <a:t>по дисциплине: Протоколы и интерфейсы компьютерных систем </a:t>
            </a:r>
            <a:endParaRPr lang="ru-RU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ru-RU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ru-RU" dirty="0">
                <a:latin typeface="Times New Roman" panose="02020603050405020304" charset="0"/>
                <a:cs typeface="Times New Roman" panose="02020603050405020304" charset="0"/>
              </a:rPr>
              <a:t>На тему: «Сайт банка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“Push-Bank”</a:t>
            </a:r>
            <a:r>
              <a:rPr lang="ru-RU" dirty="0">
                <a:latin typeface="Times New Roman" panose="02020603050405020304" charset="0"/>
                <a:cs typeface="Times New Roman" panose="02020603050405020304" charset="0"/>
              </a:rPr>
              <a:t>»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572" y="3966710"/>
            <a:ext cx="2044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charset="0"/>
                <a:cs typeface="Times New Roman" panose="02020603050405020304" charset="0"/>
              </a:rPr>
              <a:t>Выполнил студент группы ИС-23-2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620" y="4105275"/>
            <a:ext cx="8769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charset="0"/>
                <a:cs typeface="Times New Roman" panose="02020603050405020304" charset="0"/>
              </a:rPr>
              <a:t>Сё В.Е.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7003" y="6312932"/>
            <a:ext cx="223799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charset="0"/>
                <a:cs typeface="Times New Roman" panose="02020603050405020304" charset="0"/>
              </a:rPr>
              <a:t>Петропавловск, 2025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20731" y="152357"/>
            <a:ext cx="50311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RU" sz="4400" dirty="0">
                <a:latin typeface="Times New Roman" panose="02020603050405020304" charset="0"/>
                <a:cs typeface="Times New Roman" panose="02020603050405020304" charset="0"/>
              </a:rPr>
              <a:t>Функционал</a:t>
            </a:r>
            <a:endParaRPr lang="ru-RU" altLang="ru-RU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2038350"/>
            <a:ext cx="1038225" cy="93662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95" y="2038350"/>
            <a:ext cx="1066800" cy="952500"/>
          </a:xfrm>
          <a:prstGeom prst="rect">
            <a:avLst/>
          </a:prstGeom>
        </p:spPr>
      </p:pic>
      <p:sp>
        <p:nvSpPr>
          <p:cNvPr id="6" name="TextBox 11"/>
          <p:cNvSpPr txBox="1"/>
          <p:nvPr/>
        </p:nvSpPr>
        <p:spPr>
          <a:xfrm>
            <a:off x="1146810" y="1308735"/>
            <a:ext cx="2673985" cy="5683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ru-RU" altLang="ru-RU" sz="3600" dirty="0">
                <a:latin typeface="Times New Roman" panose="02020603050405020304" charset="0"/>
                <a:cs typeface="Times New Roman" panose="02020603050405020304" charset="0"/>
              </a:rPr>
              <a:t>Смена темы</a:t>
            </a:r>
            <a:endParaRPr lang="ru-RU" altLang="ru-RU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4108450"/>
            <a:ext cx="4909820" cy="1797685"/>
          </a:xfrm>
          <a:prstGeom prst="rect">
            <a:avLst/>
          </a:prstGeom>
        </p:spPr>
      </p:pic>
      <p:sp>
        <p:nvSpPr>
          <p:cNvPr id="10" name="TextBox 11"/>
          <p:cNvSpPr txBox="1"/>
          <p:nvPr/>
        </p:nvSpPr>
        <p:spPr>
          <a:xfrm>
            <a:off x="1172210" y="3429000"/>
            <a:ext cx="2673985" cy="5683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ru-RU" altLang="ru-RU" sz="3600" dirty="0">
                <a:latin typeface="Times New Roman" panose="02020603050405020304" charset="0"/>
                <a:cs typeface="Times New Roman" panose="02020603050405020304" charset="0"/>
              </a:rPr>
              <a:t>Скролл</a:t>
            </a:r>
            <a:endParaRPr lang="ru-RU" altLang="ru-RU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170" y="4108450"/>
            <a:ext cx="3478530" cy="2002155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7604760" y="3429000"/>
            <a:ext cx="2673985" cy="5683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ru-RU" altLang="ru-RU" sz="3600" dirty="0">
                <a:latin typeface="Times New Roman" panose="02020603050405020304" charset="0"/>
                <a:cs typeface="Times New Roman" panose="02020603050405020304" charset="0"/>
              </a:rPr>
              <a:t>Анимация</a:t>
            </a:r>
            <a:endParaRPr lang="ru-RU" altLang="ru-RU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5"/>
          <a:srcRect l="64351"/>
          <a:stretch>
            <a:fillRect/>
          </a:stretch>
        </p:blipFill>
        <p:spPr>
          <a:xfrm>
            <a:off x="5926455" y="2038350"/>
            <a:ext cx="4269105" cy="930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1"/>
          <p:cNvSpPr txBox="1"/>
          <p:nvPr/>
        </p:nvSpPr>
        <p:spPr>
          <a:xfrm>
            <a:off x="5598160" y="1435735"/>
            <a:ext cx="4926330" cy="51054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ru-RU" altLang="ru-RU" sz="2400" dirty="0">
                <a:latin typeface="Times New Roman" panose="02020603050405020304" charset="0"/>
                <a:cs typeface="Times New Roman" panose="02020603050405020304" charset="0"/>
              </a:rPr>
              <a:t>Вход с использованием </a:t>
            </a:r>
            <a:r>
              <a:rPr lang="en-US" altLang="ru-RU" sz="2400" dirty="0">
                <a:latin typeface="Times New Roman" panose="02020603050405020304" charset="0"/>
                <a:cs typeface="Times New Roman" panose="02020603050405020304" charset="0"/>
              </a:rPr>
              <a:t>localstorage</a:t>
            </a:r>
            <a:endParaRPr lang="en-US" altLang="ru-RU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40565" y="595809"/>
            <a:ext cx="77108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Times New Roman" panose="02020603050405020304" charset="0"/>
                <a:cs typeface="Times New Roman" panose="02020603050405020304" charset="0"/>
              </a:rPr>
              <a:t>QR </a:t>
            </a:r>
            <a:r>
              <a:rPr lang="ru-RU" sz="4400" dirty="0">
                <a:latin typeface="Times New Roman" panose="02020603050405020304" charset="0"/>
                <a:cs typeface="Times New Roman" panose="02020603050405020304" charset="0"/>
              </a:rPr>
              <a:t>код на сайт</a:t>
            </a:r>
            <a:endParaRPr lang="en-US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0375" y="1854200"/>
            <a:ext cx="3650615" cy="4049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2160" y="1397000"/>
            <a:ext cx="50088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charset="0"/>
                <a:cs typeface="Times New Roman" panose="02020603050405020304" charset="0"/>
              </a:rPr>
              <a:t>Актуальность проекта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223" y="2038340"/>
            <a:ext cx="10822877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условиях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стремительной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цифровизации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экономики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растёт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спрос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современные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банковские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решения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которые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позволяют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управлять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финансами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полностью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онлайн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формате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—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без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посещения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отделений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без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бумажной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бюрократии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без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ограничений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во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времени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месте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Традиционные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банки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часто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не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успевают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адаптироваться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к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этим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требованиям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их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сервисы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остаются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громоздкими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медленными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недостаточно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гибкими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. Push-Bank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создаётся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как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технологичный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онлайн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банк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нового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поколения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ориентированный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продвинутых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пользователей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малый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средний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бизнес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фрилансеров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всех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кто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ценит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автоматизацию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доступ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к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сервисам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через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web-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интерфейс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высокий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уровень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цифрового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комфорта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Это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актуальное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решение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тех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кто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хочет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управлять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финансами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быстро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безопасно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полностью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онлайн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9562" y="1156177"/>
            <a:ext cx="11336274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Times New Roman" panose="02020603050405020304" charset="0"/>
                <a:cs typeface="Times New Roman" panose="02020603050405020304" charset="0"/>
              </a:rPr>
              <a:t>Цель</a:t>
            </a:r>
            <a:r>
              <a:rPr lang="en-US" altLang="ru-RU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b="1" dirty="0">
                <a:latin typeface="Times New Roman" panose="02020603050405020304" charset="0"/>
                <a:cs typeface="Times New Roman" panose="02020603050405020304" charset="0"/>
              </a:rPr>
              <a:t>проекта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—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создать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полноценный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онлайн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банк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который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объединит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надёжность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классической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банковской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системы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гибкостью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современных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цифровых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решений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Мы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стремимся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обеспечить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пользователям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простой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быстрый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доступ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ко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всем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финансовым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инструментам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через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удобный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web-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интерфейс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без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необходимости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посещать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отделения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или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взаимодействовать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устаревшими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сервисами</a:t>
            </a:r>
            <a:r>
              <a:rPr lang="en-US" altLang="ru-RU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59562" y="3326548"/>
            <a:ext cx="11336274" cy="175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ru-RU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Задачи проекта:</a:t>
            </a:r>
            <a:endParaRPr kumimoji="0" lang="ru-RU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</a:pPr>
            <a:r>
              <a:rPr kumimoji="0" lang="ru-RU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Создать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удобную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онлайн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платформу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управления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банковскими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услугами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</a:pPr>
            <a:r>
              <a:rPr kumimoji="0" lang="ru-RU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Автоматизировать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финансовые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операции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экономии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времени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клиентов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</a:pPr>
            <a:r>
              <a:rPr kumimoji="0" lang="ru-RU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Обеспечить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высокий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уровень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безопасности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транзакций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</a:pPr>
            <a:r>
              <a:rPr kumimoji="0" lang="ru-RU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4.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Разработать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ключевые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банковские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сервисы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включая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переводы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платежи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аналитику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</a:pPr>
            <a:r>
              <a:rPr kumimoji="0" lang="ru-RU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5.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Построить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масштабируемую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ИТ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инфраструктуру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устойчивой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работы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роста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0731" y="152357"/>
            <a:ext cx="4550537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Times New Roman" panose="02020603050405020304" charset="0"/>
                <a:cs typeface="Times New Roman" panose="02020603050405020304" charset="0"/>
              </a:rPr>
              <a:t>Главная страница</a:t>
            </a:r>
            <a:endParaRPr lang="ru-RU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820" y="1020445"/>
            <a:ext cx="11366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ПК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4160" y="996950"/>
            <a:ext cx="2131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Телефон: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80" y="1718310"/>
            <a:ext cx="4450080" cy="21101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" y="3991610"/>
            <a:ext cx="4446905" cy="2105660"/>
          </a:xfrm>
          <a:prstGeom prst="rect">
            <a:avLst/>
          </a:prstGeom>
        </p:spPr>
      </p:pic>
      <p:pic>
        <p:nvPicPr>
          <p:cNvPr id="4" name="Изображение 3" descr="8c456c88-ad03-40f5-9ad6-b9dd2b82814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80" y="1642110"/>
            <a:ext cx="2051050" cy="4443730"/>
          </a:xfrm>
          <a:prstGeom prst="rect">
            <a:avLst/>
          </a:prstGeom>
        </p:spPr>
      </p:pic>
      <p:pic>
        <p:nvPicPr>
          <p:cNvPr id="9" name="Изображение 8" descr="57759534-6375-4899-8a1e-fb2beac1b4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90" y="1665605"/>
            <a:ext cx="2056765" cy="44570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20795" y="152400"/>
            <a:ext cx="5031105" cy="6470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ru-RU" sz="4400" dirty="0">
                <a:latin typeface="Times New Roman" panose="02020603050405020304" charset="0"/>
                <a:cs typeface="Times New Roman" panose="02020603050405020304" charset="0"/>
              </a:rPr>
              <a:t>Галерея</a:t>
            </a:r>
            <a:endParaRPr lang="ru-RU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434340" y="1108710"/>
            <a:ext cx="113665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ПК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7680" y="1085215"/>
            <a:ext cx="2131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Телефон: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" y="1798955"/>
            <a:ext cx="4987290" cy="2371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4281805"/>
            <a:ext cx="4973955" cy="235458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80" y="1753870"/>
            <a:ext cx="2426335" cy="4801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630" y="1730375"/>
            <a:ext cx="2302510" cy="48393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20731" y="152357"/>
            <a:ext cx="50311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Times New Roman" panose="02020603050405020304" charset="0"/>
                <a:cs typeface="Times New Roman" panose="02020603050405020304" charset="0"/>
              </a:rPr>
              <a:t>Магазин</a:t>
            </a:r>
            <a:endParaRPr lang="en-US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15" y="1565910"/>
            <a:ext cx="4994275" cy="23736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6"/>
          <p:cNvSpPr txBox="1"/>
          <p:nvPr/>
        </p:nvSpPr>
        <p:spPr>
          <a:xfrm>
            <a:off x="434340" y="920750"/>
            <a:ext cx="113665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ПК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7680" y="897255"/>
            <a:ext cx="2131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Телефон: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" y="4104005"/>
            <a:ext cx="4983480" cy="236029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730" y="1542415"/>
            <a:ext cx="2275840" cy="492252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680" y="1542415"/>
            <a:ext cx="2261870" cy="48996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20731" y="152357"/>
            <a:ext cx="50311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Times New Roman" panose="02020603050405020304" charset="0"/>
                <a:cs typeface="Times New Roman" panose="02020603050405020304" charset="0"/>
              </a:rPr>
              <a:t>Категории товаров</a:t>
            </a:r>
            <a:endParaRPr lang="en-US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34340" y="920750"/>
            <a:ext cx="113665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ПК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7680" y="897255"/>
            <a:ext cx="2131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Телефон: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7680" y="1565910"/>
            <a:ext cx="2381250" cy="5147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95" y="1542415"/>
            <a:ext cx="2474595" cy="517207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1565910"/>
            <a:ext cx="5226685" cy="249428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5" y="4234180"/>
            <a:ext cx="5226050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20731" y="152357"/>
            <a:ext cx="50311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Times New Roman" panose="02020603050405020304" charset="0"/>
                <a:cs typeface="Times New Roman" panose="02020603050405020304" charset="0"/>
              </a:rPr>
              <a:t>Вход - Регистрация</a:t>
            </a:r>
            <a:endParaRPr lang="en-US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34340" y="920750"/>
            <a:ext cx="113665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ПК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7680" y="897255"/>
            <a:ext cx="2131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Телефон: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125" y="1760220"/>
            <a:ext cx="4777105" cy="227584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230370"/>
            <a:ext cx="4777740" cy="227711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90" y="1760220"/>
            <a:ext cx="2184400" cy="475170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320" y="1760220"/>
            <a:ext cx="2191385" cy="4751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20731" y="152357"/>
            <a:ext cx="50311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Times New Roman" panose="02020603050405020304" charset="0"/>
                <a:cs typeface="Times New Roman" panose="02020603050405020304" charset="0"/>
              </a:rPr>
              <a:t>Ошибка 404</a:t>
            </a:r>
            <a:endParaRPr lang="en-US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434340" y="920750"/>
            <a:ext cx="113665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ПК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21090" y="920750"/>
            <a:ext cx="2131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Телефон: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2138045"/>
            <a:ext cx="6490970" cy="309499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1565910"/>
            <a:ext cx="2345055" cy="5077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2115</Words>
  <Application>WPS Presentation</Application>
  <PresentationFormat>宽屏</PresentationFormat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Виталий Сё</cp:lastModifiedBy>
  <cp:revision>5</cp:revision>
  <dcterms:created xsi:type="dcterms:W3CDTF">2025-05-19T18:28:48Z</dcterms:created>
  <dcterms:modified xsi:type="dcterms:W3CDTF">2025-05-19T18:43:11Z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1049-12.2.0.20796</vt:lpwstr>
  </property>
  <property fmtid="{D5CDD505-2E9C-101B-9397-08002B2CF9AE}" pid="3" name="ICV">
    <vt:lpwstr>98A1C25A52B14A8CB2A77D1A4FACDE7B_13</vt:lpwstr>
  </property>
</Properties>
</file>